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9" r:id="rId4"/>
    <p:sldId id="270" r:id="rId5"/>
    <p:sldId id="271" r:id="rId6"/>
    <p:sldId id="272" r:id="rId7"/>
    <p:sldId id="268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32" y="-1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EFFC1-D7DB-479A-9CBB-CCB9E0E3467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6DB8B-EAB4-4FB7-AAA0-C366C5EA04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96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6DB8B-EAB4-4FB7-AAA0-C366C5EA048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Средства индивидуальной мобильности</a:t>
            </a:r>
            <a:endParaRPr lang="ru-RU" sz="36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500306"/>
            <a:ext cx="5072098" cy="321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57232"/>
            <a:ext cx="7776864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Средство индивидуальной мобильности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132857"/>
            <a:ext cx="7776864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    – устройство, предназначенное для передвижения человека посредством использования электродвигателя (электродвигателей) и (или) мускульной энергии человека, за исключением велосипедов и инвалидных колясок.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48872" cy="936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Отличительные особенности СИМ:</a:t>
            </a:r>
            <a:endParaRPr lang="ru-RU" sz="32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34480"/>
            <a:ext cx="7776864" cy="44210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Приводятся в действие: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А)Мускульной энергией человека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Б) Электродвигателем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Не являются транспортными средствами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ВЕЛОСИПЕД – НЕ СИМ</a:t>
            </a:r>
            <a:endParaRPr lang="ru-RU" sz="2800" b="1" dirty="0">
              <a:solidFill>
                <a:srgbClr val="FFFF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25" y="3645024"/>
            <a:ext cx="4014219" cy="3556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59339"/>
            <a:ext cx="2948195" cy="272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Велосипед – транспортное средство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00808"/>
            <a:ext cx="74888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«Транспортное средство» </a:t>
            </a:r>
            <a:r>
              <a:rPr lang="ru-RU" sz="2800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- устройство, предназначенное для перевозки по дорогам людей, грузов или оборудования, установленного на </a:t>
            </a:r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нем.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СИМ – НЕ ТРАНСПОРТНОЕ СРЕДСТВО</a:t>
            </a:r>
            <a:endParaRPr lang="ru-RU" sz="2800" b="1" dirty="0">
              <a:solidFill>
                <a:srgbClr val="FFFF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933056"/>
            <a:ext cx="2436547" cy="3149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23" y="4039337"/>
            <a:ext cx="2948195" cy="272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76864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Велосипед - НЕ механическое транспортное средство</a:t>
            </a:r>
            <a:endParaRPr lang="ru-RU" sz="32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6833"/>
            <a:ext cx="7704856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"Механическое транспортное средство" - транспортное средство, приводимое в движение двигателем</a:t>
            </a:r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Велосипед,  </a:t>
            </a:r>
            <a:r>
              <a:rPr lang="ru-RU" sz="2800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управляемый двигателем</a:t>
            </a:r>
            <a:r>
              <a:rPr lang="ru-RU" sz="2800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, всё еще </a:t>
            </a:r>
            <a:r>
              <a:rPr lang="ru-RU" sz="2800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не</a:t>
            </a:r>
            <a:r>
              <a:rPr lang="ru-RU" sz="2800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 входит в категорию механических транспортных средств, если соблюдаются определенные условия.</a:t>
            </a:r>
            <a:endParaRPr lang="ru-RU" sz="2800" dirty="0">
              <a:solidFill>
                <a:srgbClr val="FFFF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7972452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Критерии велосипеда с двигателем</a:t>
            </a:r>
            <a:endParaRPr lang="ru-RU" sz="32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3116"/>
            <a:ext cx="7786742" cy="3668731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Это должен быть только электродвигатель,</a:t>
            </a:r>
          </a:p>
          <a:p>
            <a:pPr lvl="0"/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Его мощность должна быть не более 0,25 кВт (~0,34 л.с.),</a:t>
            </a:r>
          </a:p>
          <a:p>
            <a:pPr lvl="0"/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Он должен </a:t>
            </a:r>
            <a:r>
              <a:rPr lang="ru-RU" sz="2800" u="sng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автоматически</a:t>
            </a:r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отключаться на скорости 25 км/ч и более.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6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К средствам индивидуальной мобильности относятся:</a:t>
            </a:r>
            <a:endParaRPr lang="ru-RU" sz="32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43204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	роликовые коньки;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	самокаты;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	скейтборды;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	</a:t>
            </a:r>
            <a:r>
              <a:rPr lang="ru-RU" sz="2800" dirty="0" err="1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электросамокаты</a:t>
            </a:r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	</a:t>
            </a:r>
            <a:r>
              <a:rPr lang="ru-RU" sz="2800" dirty="0" err="1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электроскейтборды</a:t>
            </a:r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	</a:t>
            </a:r>
            <a:r>
              <a:rPr lang="ru-RU" sz="2800" dirty="0" err="1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гироскутеры</a:t>
            </a:r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	</a:t>
            </a:r>
            <a:r>
              <a:rPr lang="ru-RU" sz="2800" dirty="0" err="1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сигвеи</a:t>
            </a:r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	</a:t>
            </a:r>
            <a:r>
              <a:rPr lang="ru-RU" sz="2800" dirty="0" err="1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моноколеса</a:t>
            </a:r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8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Спасибо за внимание!</a:t>
            </a:r>
            <a:endParaRPr lang="ru-RU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144</Words>
  <Application>Microsoft Office PowerPoint</Application>
  <PresentationFormat>Экран (4:3)</PresentationFormat>
  <Paragraphs>30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Средства индивидуальной мобильности</vt:lpstr>
      <vt:lpstr>Средство индивидуальной мобильности</vt:lpstr>
      <vt:lpstr>Отличительные особенности СИМ:</vt:lpstr>
      <vt:lpstr>Велосипед – транспортное средство </vt:lpstr>
      <vt:lpstr>Велосипед - НЕ механическое транспортное средство</vt:lpstr>
      <vt:lpstr>Критерии велосипеда с двигателем</vt:lpstr>
      <vt:lpstr>К средствам индивидуальной мобильности относятся: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Средства индивидуальной мобильности</dc:title>
  <dc:creator>User</dc:creator>
  <cp:lastModifiedBy>User</cp:lastModifiedBy>
  <cp:revision>30</cp:revision>
  <dcterms:created xsi:type="dcterms:W3CDTF">2020-09-16T12:47:39Z</dcterms:created>
  <dcterms:modified xsi:type="dcterms:W3CDTF">2020-10-29T10:19:51Z</dcterms:modified>
</cp:coreProperties>
</file>